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2" r:id="rId6"/>
    <p:sldId id="278" r:id="rId7"/>
    <p:sldId id="277" r:id="rId8"/>
    <p:sldId id="260" r:id="rId9"/>
    <p:sldId id="280" r:id="rId10"/>
    <p:sldId id="261" r:id="rId11"/>
    <p:sldId id="281" r:id="rId12"/>
    <p:sldId id="262" r:id="rId13"/>
    <p:sldId id="263" r:id="rId14"/>
    <p:sldId id="273" r:id="rId15"/>
    <p:sldId id="274" r:id="rId16"/>
    <p:sldId id="282" r:id="rId17"/>
    <p:sldId id="264" r:id="rId18"/>
    <p:sldId id="265" r:id="rId19"/>
    <p:sldId id="269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957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658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7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73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910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473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935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929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76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19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623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351E-C50C-4436-A9E6-48539693C91E}" type="datetimeFigureOut">
              <a:rPr lang="de-CH" smtClean="0"/>
              <a:t>14.06.2018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91D5-0154-42CF-B4F5-282807EB3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73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Tierkörpersammelstelle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dirty="0" smtClean="0"/>
              <a:t>Veterinärdienst der Urkantone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CH" sz="18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1800" dirty="0" smtClean="0"/>
              <a:t>Kantonstierarzt </a:t>
            </a:r>
            <a:r>
              <a:rPr lang="de-CH" sz="1800" dirty="0" err="1" smtClean="0"/>
              <a:t>Stv</a:t>
            </a:r>
            <a:r>
              <a:rPr lang="de-CH" sz="1800" dirty="0" smtClean="0"/>
              <a:t>. Dr. Martin Grisiger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0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6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Kühlung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4098" name="Picture 2" descr="U:\04 Kantonstierarzt\03 Tiergesundheit\TG.03 Entsorgung\TG.03.02 Tierkörpersammelstelle\Gemeinden mit TKS\Nidwalden\RTKS Stans\2016\P10909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51720" cy="3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:\04 Kantonstierarzt\03 Tiergesundheit\TG.03 Entsorgung\TG.03.02 Tierkörpersammelstelle\Gemeinden mit TKS\Obwalden\RTKS Sarnen\2016\P10909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2" r="31852"/>
          <a:stretch/>
        </p:blipFill>
        <p:spPr bwMode="auto">
          <a:xfrm>
            <a:off x="6793574" y="260648"/>
            <a:ext cx="1954890" cy="57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U:\04 Kantonstierarzt\03 Tiergesundheit\TG.03 Entsorgung\TG.03.02 Tierkörpersammelstelle\Gemeinden mit TKS\Obwalden\TKS Kerns\2016\P10908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24" y="1484784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:\04 Kantonstierarzt\03 Tiergesundheit\TG.03 Entsorgung\TG.03.02 Tierkörpersammelstelle\Gemeinden mit TKS\Schwyz\Schübelbach\2016\P10904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28965" r="38153" b="24776"/>
          <a:stretch/>
        </p:blipFill>
        <p:spPr bwMode="auto">
          <a:xfrm>
            <a:off x="1043608" y="4312760"/>
            <a:ext cx="2223260" cy="22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Dokumentation Kühlung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14338" name="Picture 2" descr="U:\04 Kantonstierarzt\03 Tiergesundheit\TG.03 Entsorgung\TG.03.02 Tierkörpersammelstelle\Gemeinden mit TKS\Schwyz\Wollerau\2016\P1090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1306"/>
            <a:ext cx="3523511" cy="46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U:\04 Kantonstierarzt\03 Tiergesundheit\TG.03 Entsorgung\TG.03.02 Tierkörpersammelstelle\Gemeinden mit TKS\Schwyz\Muotathal\2016\P10907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 b="5484"/>
          <a:stretch/>
        </p:blipFill>
        <p:spPr bwMode="auto">
          <a:xfrm>
            <a:off x="4499992" y="1124744"/>
            <a:ext cx="4416490" cy="28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U:\04 Kantonstierarzt\03 Tiergesundheit\TG.03 Entsorgung\TG.03.02 Tierkörpersammelstelle\Gemeinden mit TKS\Schwyz\Einsiedeln\2016\P10907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6359" r="8131" b="6215"/>
          <a:stretch/>
        </p:blipFill>
        <p:spPr bwMode="auto">
          <a:xfrm>
            <a:off x="4499992" y="3787735"/>
            <a:ext cx="4416491" cy="303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Dichte Behälter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3075" name="Picture 3" descr="U:\04 Kantonstierarzt\03 Tiergesundheit\TG.03 Entsorgung\TG.03.02 Tierkörpersammelstelle\Gemeinden mit TKS\Nidwalden\RTKS Stans\2016\P10909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2836"/>
            <a:ext cx="3888431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:\04 Kantonstierarzt\03 Tiergesundheit\TG.03 Entsorgung\TG.03.02 Tierkörpersammelstelle\Gemeinden mit TKS\Schwyz\Wollerau\2016\P1090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Reinigungsmaterial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5122" name="Picture 2" descr="U:\04 Kantonstierarzt\03 Tiergesundheit\TG.03 Entsorgung\TG.03.02 Tierkörpersammelstelle\Gemeinden mit TKS\Obwalden\RTKS Sarnen\2016\P10909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235696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:\04 Kantonstierarzt\03 Tiergesundheit\TG.03 Entsorgung\TG.03.02 Tierkörpersammelstelle\Gemeinden mit TKS\Obwalden\RTKS Sarnen\2015\P1070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:\04 Kantonstierarzt\03 Tiergesundheit\TG.03 Entsorgung\TG.03.02 Tierkörpersammelstelle\Gemeinden mit TKS\Obwalden\RTKS Sarnen\2015\P1070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07342"/>
            <a:ext cx="2616024" cy="19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U:\04 Kantonstierarzt\03 Tiergesundheit\TG.03 Entsorgung\TG.03.02 Tierkörpersammelstelle\Gemeinden mit TKS\Obwalden\TKS Kerns\2016\P10908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00" y="4005064"/>
            <a:ext cx="2694312" cy="20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:\04 Kantonstierarzt\03 Tiergesundheit\TG.03 Entsorgung\TG.03.02 Tierkörpersammelstelle\Gemeinden mit TKS\Obwalden\TKS Kerns\2016\P10908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10242" name="Picture 2" descr="U:\04 Kantonstierarzt\03 Tiergesundheit\TG.03 Entsorgung\TG.03.02 Tierkörpersammelstelle\Gemeinden mit TKS\Schwyz\Wollerau\2016\P1090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5488"/>
            <a:ext cx="2450448" cy="32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C:\Users\schlupd\AppData\Local\Microsoft\Windows\Temporary Internet Files\Content.Outlook\8HENWKOR\IMG_04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6176" y="1988840"/>
            <a:ext cx="295232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schlupd\AppData\Local\Microsoft\Windows\Temporary Internet Files\Content.Outlook\8HENWKOR\IMG_04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96" y="392430"/>
            <a:ext cx="2306864" cy="20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 descr="U:\04 Kantonstierarzt\03 Tiergesundheit\TG.03 Entsorgung\TG.03.02 Tierkörpersammelstelle\Gemeinden mit TKS\Schwyz\Schübelbach\2016\P10904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Anleitung/Dokumentation Reinigung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9219" name="Picture 3" descr="U:\04 Kantonstierarzt\03 Tiergesundheit\TG.03 Entsorgung\TG.03.02 Tierkörpersammelstelle\Gemeinden mit TKS\Schwyz\Wangen\2016\P1090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08787"/>
            <a:ext cx="3330370" cy="44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:\04 Kantonstierarzt\03 Tiergesundheit\TG.03 Entsorgung\TG.03.02 Tierkörpersammelstelle\Gemeinden mit TKS\Schwyz\Wangen\2016\P1090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3035"/>
            <a:ext cx="3906434" cy="52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Anleitung/Dokumentation Reinigung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9221" name="Picture 5" descr="U:\04 Kantonstierarzt\03 Tiergesundheit\TG.03 Entsorgung\TG.03.02 Tierkörpersammelstelle\Gemeinden mit TKS\Schwyz\Muotathal\2016\P10907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r="11138" b="10549"/>
          <a:stretch/>
        </p:blipFill>
        <p:spPr bwMode="auto">
          <a:xfrm>
            <a:off x="251520" y="1915084"/>
            <a:ext cx="3344917" cy="38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:\04 Kantonstierarzt\03 Tiergesundheit\TG.03 Entsorgung\TG.03.02 Tierkörpersammelstelle\Gemeinden mit TKS\Schwyz\Einsiedeln\2016\P10907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13346" r="5380" b="5499"/>
          <a:stretch/>
        </p:blipFill>
        <p:spPr bwMode="auto">
          <a:xfrm>
            <a:off x="3779912" y="1916832"/>
            <a:ext cx="513206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Abwasserableitungssystem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5" name="Picture 3" descr="U:\04 Kantonstierarzt\03 Tiergesundheit\TG.03 Entsorgung\TG.03.02 Tierkörpersammelstelle\Gemeinden mit TKS\Schwyz\Pfäffikon\2015\IMG_16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21358"/>
          <a:stretch/>
        </p:blipFill>
        <p:spPr bwMode="auto">
          <a:xfrm>
            <a:off x="846162" y="1346039"/>
            <a:ext cx="2573710" cy="30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:\04 Kantonstierarzt\03 Tiergesundheit\TG.03 Entsorgung\TG.03.02 Tierkörpersammelstelle\Gemeinden mit TKS\Obwalden\RTKS Sarnen\2015\P1070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1099" r="9492" b="2832"/>
          <a:stretch/>
        </p:blipFill>
        <p:spPr bwMode="auto">
          <a:xfrm>
            <a:off x="5076056" y="1896953"/>
            <a:ext cx="3676224" cy="34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:\04 Kantonstierarzt\03 Tiergesundheit\TG.03 Entsorgung\TG.03.02 Tierkörpersammelstelle\Gemeinden mit TKS\Obwalden\RTKS Sarnen\2013\IMG_05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b="29134"/>
          <a:stretch/>
        </p:blipFill>
        <p:spPr bwMode="auto">
          <a:xfrm>
            <a:off x="1331640" y="4581128"/>
            <a:ext cx="3303641" cy="21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Behälter für Gebinde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6146" name="Picture 2" descr="U:\04 Kantonstierarzt\03 Tiergesundheit\TG.03 Entsorgung\TG.03.02 Tierkörpersammelstelle\Gemeinden mit TKS\Obwalden\RTKS Sarnen\2015\P10700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19" y="1340768"/>
            <a:ext cx="2129285" cy="28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U:\04 Kantonstierarzt\03 Tiergesundheit\TG.03 Entsorgung\TG.03.02 Tierkörpersammelstelle\Gemeinden mit TKS\Schwyz\Pfäffikon\2015\IMG_1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76" y="1628800"/>
            <a:ext cx="1871848" cy="24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U:\04 Kantonstierarzt\03 Tiergesundheit\TG.03 Entsorgung\TG.03.02 Tierkörpersammelstelle\Gemeinden mit TKS\Schwyz\Einsiedeln\2016\P1090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5868"/>
            <a:ext cx="2321808" cy="30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U:\04 Kantonstierarzt\03 Tiergesundheit\TG.03 Entsorgung\TG.03.02 Tierkörpersammelstelle\Gemeinden mit TKS\Nidwalden\RTKS Stans\2016\P10909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47720"/>
            <a:ext cx="2938523" cy="22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Geruchsneutralisation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5" name="Inhaltsplatzhalter 4" descr="C:\Users\schlupd\AppData\Local\Microsoft\Windows\Temporary Internet Files\Content.Outlook\8HENWKOR\IMG_043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625" y="1056679"/>
            <a:ext cx="2564476" cy="3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U:\04 Kantonstierarzt\03 Tiergesundheit\TG.03 Entsorgung\TG.03.02 Tierkörpersammelstelle\Gemeinden mit TKS\Nidwalden\RTKS Stans\2016\P1090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33" y="306896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Unbefugte haben keinen Zutritt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1026" name="Picture 2" descr="U:\04 Kantonstierarzt\03 Tiergesundheit\TG.03 Entsorgung\TG.03.02 Tierkörpersammelstelle\Gemeinden mit TKS\Nidwalden\RTKS Stans\2016\P10909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7" y="1196752"/>
            <a:ext cx="3494517" cy="26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04 Kantonstierarzt\03 Tiergesundheit\TG.03 Entsorgung\TG.03.02 Tierkörpersammelstelle\Gemeinden mit TKS\Obwalden\RTKS Sarnen\2016\P1090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4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04 Kantonstierarzt\03 Tiergesundheit\TG.03 Entsorgung\TG.03.02 Tierkörpersammelstelle\Gemeinden mit TKS\Schwyz\Einsiedeln\2016\P10906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6493"/>
            <a:ext cx="3603296" cy="48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Überdachung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2050" name="Picture 2" descr="U:\04 Kantonstierarzt\03 Tiergesundheit\TG.03 Entsorgung\TG.03.02 Tierkörpersammelstelle\Gemeinden mit TKS\Nidwalden\RTKS Stans\2016\P10909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129284" cy="283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04 Kantonstierarzt\03 Tiergesundheit\TG.03 Entsorgung\TG.03.02 Tierkörpersammelstelle\Gemeinden mit TKS\Obwalden\RTKS Sarnen\2015\P1070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020384" cy="22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04 Kantonstierarzt\03 Tiergesundheit\TG.03 Entsorgung\TG.03.02 Tierkörpersammelstelle\Gemeinden mit TKS\Obwalden\TKS Giswil\2016\P10908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347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U:\04 Kantonstierarzt\03 Tiergesundheit\TG.03 Entsorgung\TG.03.02 Tierkörpersammelstelle\Gemeinden mit TKS\Schwyz\Wollerau\2016\P10908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6096"/>
            <a:ext cx="2740256" cy="20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Überdachung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11266" name="Picture 2" descr="U:\04 Kantonstierarzt\03 Tiergesundheit\TG.03 Entsorgung\TG.03.02 Tierkörpersammelstelle\Gemeinden mit TKS\Schwyz\Küssnacht\2017\IMG_5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3376"/>
            <a:ext cx="2213795" cy="29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U:\04 Kantonstierarzt\03 Tiergesundheit\TG.03 Entsorgung\TG.03.02 Tierkörpersammelstelle\Gemeinden mit TKS\Schwyz\Küssnacht\2015\P107009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045494" cy="22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U:\04 Kantonstierarzt\03 Tiergesundheit\TG.03 Entsorgung\TG.03.02 Tierkörpersammelstelle\Gemeinden mit TKS\Uri\RTKS Altdorf\2013\IMG_04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r="8222" b="18557"/>
          <a:stretch/>
        </p:blipFill>
        <p:spPr bwMode="auto">
          <a:xfrm>
            <a:off x="1691680" y="3933469"/>
            <a:ext cx="3306187" cy="26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Abwurf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8194" name="Picture 2" descr="U:\04 Kantonstierarzt\03 Tiergesundheit\TG.03 Entsorgung\TG.03.02 Tierkörpersammelstelle\Gemeinden mit TKS\Obwalden\TKS Giswil\2016\P1090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U:\04 Kantonstierarzt\03 Tiergesundheit\TG.03 Entsorgung\TG.03.02 Tierkörpersammelstelle\Gemeinden mit TKS\Schwyz\Wangen\2013\IMG_0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7" y="2204864"/>
            <a:ext cx="2907695" cy="21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:\04 Kantonstierarzt\03 Tiergesundheit\TG.03 Entsorgung\TG.03.02 Tierkörpersammelstelle\Gemeinden mit TKS\Schwyz\Wangen\2013\IMG_06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1362"/>
            <a:ext cx="3269312" cy="24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U:\04 Kantonstierarzt\03 Tiergesundheit\TG.03 Entsorgung\TG.03.02 Tierkörpersammelstelle\Gemeinden mit TKS\Schwyz\Wangen\2013\IMG_0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01447"/>
            <a:ext cx="2610546" cy="19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07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Abwurf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5" name="Picture 7" descr="U:\04 Kantonstierarzt\03 Tiergesundheit\TG.03 Entsorgung\TG.03.02 Tierkörpersammelstelle\Gemeinden mit TKS\Schwyz\Altendorf\2013\IMG_06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429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U:\04 Kantonstierarzt\03 Tiergesundheit\TG.03 Entsorgung\TG.03.02 Tierkörpersammelstelle\Gemeinden mit TKS\Schwyz\Pfäffikon\2016\P1090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916024" cy="38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:\04 Kantonstierarzt\03 Tiergesundheit\TG.03 Entsorgung\TG.03.02 Tierkörpersammelstelle\Gemeinden mit TKS\Obwalden\RTKS Sarnen\2015\P10700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5053"/>
            <a:ext cx="2788785" cy="20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Abwurf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12290" name="Picture 2" descr="U:\04 Kantonstierarzt\03 Tiergesundheit\TG.03 Entsorgung\TG.03.02 Tierkörpersammelstelle\Gemeinden mit TKS\Schwyz\Muotathal\2016\P1090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r="14915"/>
          <a:stretch/>
        </p:blipFill>
        <p:spPr bwMode="auto">
          <a:xfrm>
            <a:off x="464271" y="2060848"/>
            <a:ext cx="2739577" cy="39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U:\04 Kantonstierarzt\03 Tiergesundheit\TG.03 Entsorgung\TG.03.02 Tierkörpersammelstelle\Gemeinden mit TKS\Schwyz\Schwyz (Kaltbach)\2016\P1090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U:\04 Kantonstierarzt\03 Tiergesundheit\TG.03 Entsorgung\TG.03.02 Tierkörpersammelstelle\Gemeinden mit TKS\Schwyz\Schwyz (Kaltbach)\2016\P1090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9060"/>
            <a:ext cx="3576736" cy="26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Leicht zu reinigen und desinfizieren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7170" name="Picture 2" descr="U:\04 Kantonstierarzt\03 Tiergesundheit\TG.03 Entsorgung\TG.03.02 Tierkörpersammelstelle\Gemeinden mit TKS\Obwalden\RTKS Sarnen\2015\P1070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020153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:\04 Kantonstierarzt\03 Tiergesundheit\TG.03 Entsorgung\TG.03.02 Tierkörpersammelstelle\Gemeinden mit TKS\Schwyz\Pfäffikon\2015\IMG_1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3056"/>
            <a:ext cx="2073222" cy="27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:\04 Kantonstierarzt\03 Tiergesundheit\TG.03 Entsorgung\TG.03.02 Tierkörpersammelstelle\Gemeinden mit TKS\Schwyz\Einsiedeln\2016\P1090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26876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U:\04 Kantonstierarzt\03 Tiergesundheit\TG.03 Entsorgung\TG.03.02 Tierkörpersammelstelle\Gemeinden mit TKS\Schwyz\Rothenthurm\2016\P10906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49" y="1268760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Leicht zu reinigen und desinfizieren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342292"/>
          </a:xfrm>
          <a:prstGeom prst="rect">
            <a:avLst/>
          </a:prstGeom>
        </p:spPr>
      </p:pic>
      <p:pic>
        <p:nvPicPr>
          <p:cNvPr id="5" name="Picture 3" descr="U:\04 Kantonstierarzt\03 Tiergesundheit\TG.03 Entsorgung\TG.03.02 Tierkörpersammelstelle\Gemeinden mit TKS\Schwyz\Einsiedeln\2016\P109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1555"/>
            <a:ext cx="2681848" cy="35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U:\04 Kantonstierarzt\03 Tiergesundheit\TG.03 Entsorgung\TG.03.02 Tierkörpersammelstelle\Gemeinden mit TKS\Schwyz\Schwyz (Kaltbach)\2016\P1090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14" y="1340768"/>
            <a:ext cx="3037266" cy="40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04 Kantonstierarzt\03 Tiergesundheit\TG.03 Entsorgung\TG.03.02 Tierkörpersammelstelle\Gemeinden mit TKS\Schwyz\Muotathal\2016\P109075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5" y="2388081"/>
            <a:ext cx="2616010" cy="34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Bildschirmpräsentation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Tierkörpersammelstelle</vt:lpstr>
      <vt:lpstr>Unbefugte haben keinen Zutritt</vt:lpstr>
      <vt:lpstr>Überdachung</vt:lpstr>
      <vt:lpstr>Überdachung</vt:lpstr>
      <vt:lpstr>Abwurf</vt:lpstr>
      <vt:lpstr>Abwurf</vt:lpstr>
      <vt:lpstr>Abwurf</vt:lpstr>
      <vt:lpstr>Leicht zu reinigen und desinfizieren</vt:lpstr>
      <vt:lpstr>Leicht zu reinigen und desinfizieren</vt:lpstr>
      <vt:lpstr>Kühlung</vt:lpstr>
      <vt:lpstr>Dokumentation Kühlung</vt:lpstr>
      <vt:lpstr>Dichte Behälter</vt:lpstr>
      <vt:lpstr>Reinigungsmaterial</vt:lpstr>
      <vt:lpstr>PowerPoint-Präsentation</vt:lpstr>
      <vt:lpstr>Anleitung/Dokumentation Reinigung</vt:lpstr>
      <vt:lpstr>Anleitung/Dokumentation Reinigung</vt:lpstr>
      <vt:lpstr>Abwasserableitungssystem</vt:lpstr>
      <vt:lpstr>Behälter für Gebinde</vt:lpstr>
      <vt:lpstr>Geruchsneutralisation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Tierkörpersammelstelle</dc:title>
  <dc:creator>Martin Grisiger</dc:creator>
  <cp:lastModifiedBy>Fabian Hanselmann</cp:lastModifiedBy>
  <cp:revision>16</cp:revision>
  <dcterms:created xsi:type="dcterms:W3CDTF">2018-05-01T05:56:23Z</dcterms:created>
  <dcterms:modified xsi:type="dcterms:W3CDTF">2018-06-14T12:44:19Z</dcterms:modified>
</cp:coreProperties>
</file>